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3" r:id="rId3"/>
    <p:sldId id="258" r:id="rId4"/>
    <p:sldId id="264" r:id="rId5"/>
    <p:sldId id="265" r:id="rId6"/>
    <p:sldId id="266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Public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presProps" Target="presProp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2709" y="2640951"/>
            <a:ext cx="4307401" cy="369332"/>
          </a:xfrm>
        </p:spPr>
        <p:txBody>
          <a:bodyPr/>
          <a:lstStyle/>
          <a:p>
            <a:r>
              <a:rPr lang="en-US" dirty="0"/>
              <a:t>Food Delivery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236" y="3429000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Public Sans" charset="0"/>
                <a:cs typeface="Times New Roman" pitchFamily="18" charset="0"/>
              </a:rPr>
              <a:t>Task-3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Job Search Website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21574"/>
              </p:ext>
            </p:extLst>
          </p:nvPr>
        </p:nvGraphicFramePr>
        <p:xfrm>
          <a:off x="0" y="2179940"/>
          <a:ext cx="4610697" cy="2068866"/>
        </p:xfrm>
        <a:graphic>
          <a:graphicData uri="http://schemas.openxmlformats.org/drawingml/2006/table">
            <a:tbl>
              <a:tblPr firstRow="1" bandRow="1">
                <a:tableStyleId>{FCDFE8DD-8876-4DAC-8A29-8DA13A1A0097}</a:tableStyleId>
              </a:tblPr>
              <a:tblGrid>
                <a:gridCol w="1776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1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LMS</a:t>
                      </a:r>
                      <a:r>
                        <a:rPr lang="en-US" baseline="0" dirty="0">
                          <a:solidFill>
                            <a:srgbClr val="C00000"/>
                          </a:solidFill>
                        </a:rPr>
                        <a:t> username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au612820104001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92D050"/>
                          </a:solidFill>
                        </a:rPr>
                        <a:t>Ajaykumar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P</a:t>
                      </a:r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CB2_3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1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au612820104002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92D050"/>
                          </a:solidFill>
                        </a:rPr>
                        <a:t>Ajith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S</a:t>
                      </a:r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CB2_3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1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au612820104003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92D050"/>
                          </a:solidFill>
                        </a:rPr>
                        <a:t>Ajith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rgbClr val="92D050"/>
                          </a:solidFill>
                        </a:rPr>
                        <a:t>kumar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M</a:t>
                      </a:r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CB2_3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au612820104007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92D050"/>
                          </a:solidFill>
                        </a:rPr>
                        <a:t>Gnana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rgbClr val="92D050"/>
                          </a:solidFill>
                        </a:rPr>
                        <a:t>vignesh</a:t>
                      </a:r>
                      <a:r>
                        <a:rPr lang="en-US" baseline="0" dirty="0">
                          <a:solidFill>
                            <a:srgbClr val="92D050"/>
                          </a:solidFill>
                        </a:rPr>
                        <a:t> K</a:t>
                      </a:r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CB2_3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6418" y="1323109"/>
            <a:ext cx="9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CB2_3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Job Search Website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Job Search Website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164" y="318655"/>
            <a:ext cx="227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Front end code</a:t>
            </a:r>
          </a:p>
          <a:p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HTML 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181" y="957739"/>
            <a:ext cx="6858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  &lt;title&gt;Restaurant Name&lt;/title&gt;</a:t>
            </a:r>
          </a:p>
          <a:p>
            <a:r>
              <a:rPr lang="en-US" dirty="0"/>
              <a:t>    &lt;link </a:t>
            </a:r>
            <a:r>
              <a:rPr lang="en-US" dirty="0" err="1"/>
              <a:t>rel</a:t>
            </a:r>
            <a:r>
              <a:rPr lang="en-US" dirty="0"/>
              <a:t>="stylesheet"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="styles.css"&gt;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&lt;header&gt;</a:t>
            </a:r>
          </a:p>
          <a:p>
            <a:r>
              <a:rPr lang="en-US" dirty="0"/>
              <a:t>        &lt;h1&gt;Restaurant Name&lt;/h1&gt;</a:t>
            </a:r>
          </a:p>
          <a:p>
            <a:r>
              <a:rPr lang="en-US" dirty="0"/>
              <a:t>        &lt;nav&gt;</a:t>
            </a:r>
          </a:p>
          <a:p>
            <a:r>
              <a:rPr lang="en-US" dirty="0"/>
              <a:t>            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                &lt;li&gt;&lt;a </a:t>
            </a:r>
            <a:r>
              <a:rPr lang="en-US" dirty="0" err="1"/>
              <a:t>href</a:t>
            </a:r>
            <a:r>
              <a:rPr lang="en-US" dirty="0"/>
              <a:t>="#"&gt;Menu&lt;/a&gt;&lt;/li&gt;</a:t>
            </a:r>
          </a:p>
          <a:p>
            <a:r>
              <a:rPr lang="en-US" dirty="0"/>
              <a:t>                &lt;li&gt;&lt;a </a:t>
            </a:r>
            <a:r>
              <a:rPr lang="en-US" dirty="0" err="1"/>
              <a:t>href</a:t>
            </a:r>
            <a:r>
              <a:rPr lang="en-US" dirty="0"/>
              <a:t>="#"&gt;About&lt;/a&gt;&lt;/li&gt;</a:t>
            </a:r>
          </a:p>
          <a:p>
            <a:r>
              <a:rPr lang="en-US" dirty="0"/>
              <a:t>                &lt;li&gt;&lt;a </a:t>
            </a:r>
            <a:r>
              <a:rPr lang="en-US" dirty="0" err="1"/>
              <a:t>href</a:t>
            </a:r>
            <a:r>
              <a:rPr lang="en-US" dirty="0"/>
              <a:t>="#"&gt;Contact&lt;/a&gt;&lt;/li&gt;</a:t>
            </a:r>
          </a:p>
          <a:p>
            <a:r>
              <a:rPr lang="en-US" dirty="0"/>
              <a:t>            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        &lt;/nav&gt;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803564"/>
            <a:ext cx="7322127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&lt;/header&gt;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&lt;main&gt;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&lt;!-- Menu items and order form go here --&gt;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&lt;/main&gt;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&lt;footer&gt;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&lt;p&gt;&amp;copy; 2023 Restaurant Name&lt;/p&gt;</a:t>
            </a:r>
          </a:p>
          <a:p>
            <a:pPr>
              <a:lnSpc>
                <a:spcPct val="150000"/>
              </a:lnSpc>
            </a:pPr>
            <a:r>
              <a:rPr lang="en-US" dirty="0"/>
              <a:t>    &lt;/footer&gt;</a:t>
            </a:r>
          </a:p>
          <a:p>
            <a:pPr>
              <a:lnSpc>
                <a:spcPct val="150000"/>
              </a:lnSpc>
            </a:pPr>
            <a:r>
              <a:rPr lang="en-US" dirty="0"/>
              <a:t>&lt;/body&gt;</a:t>
            </a:r>
          </a:p>
          <a:p>
            <a:pPr>
              <a:lnSpc>
                <a:spcPct val="150000"/>
              </a:lnSpc>
            </a:pPr>
            <a:r>
              <a:rPr lang="en-US" dirty="0"/>
              <a:t>&lt;/html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436" y="574964"/>
            <a:ext cx="188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2283" y="1056409"/>
            <a:ext cx="6656153" cy="249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 express = require('express');</a:t>
            </a:r>
          </a:p>
          <a:p>
            <a:r>
              <a:rPr lang="en-US" dirty="0"/>
              <a:t>const app = express();</a:t>
            </a:r>
          </a:p>
          <a:p>
            <a:r>
              <a:rPr lang="en-US" dirty="0"/>
              <a:t>const port = 3000;</a:t>
            </a:r>
          </a:p>
          <a:p>
            <a:endParaRPr lang="en-US" dirty="0"/>
          </a:p>
          <a:p>
            <a:r>
              <a:rPr lang="en-US" dirty="0" err="1"/>
              <a:t>app.get</a:t>
            </a:r>
            <a:r>
              <a:rPr lang="en-US" dirty="0"/>
              <a:t>('/', (req, res) =&gt; {</a:t>
            </a:r>
          </a:p>
          <a:p>
            <a:r>
              <a:rPr lang="en-US" dirty="0"/>
              <a:t>    </a:t>
            </a:r>
            <a:r>
              <a:rPr lang="en-US" dirty="0" err="1"/>
              <a:t>res.send</a:t>
            </a:r>
            <a:r>
              <a:rPr lang="en-US" dirty="0"/>
              <a:t>('Welcome to Restaurant Name!');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r>
              <a:rPr lang="en-US" dirty="0" err="1"/>
              <a:t>app.listen</a:t>
            </a:r>
            <a:r>
              <a:rPr lang="en-US" dirty="0"/>
              <a:t>(port, () =&gt; {</a:t>
            </a:r>
          </a:p>
          <a:p>
            <a:r>
              <a:rPr lang="en-US" dirty="0"/>
              <a:t>    console.log(`Server is running on port ${port}`);</a:t>
            </a:r>
          </a:p>
          <a:p>
            <a:r>
              <a:rPr lang="en-US" dirty="0"/>
              <a:t>});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972911" y="1755225"/>
            <a:ext cx="27432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https://github.com/Ajaykumar6128</a:t>
            </a:r>
          </a:p>
          <a:p>
            <a:pPr lvl="0" algn="l">
              <a:lnSpc>
                <a:spcPct val="150000"/>
              </a:lnSpc>
            </a:pPr>
            <a:r>
              <a:rPr lang="en-US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https://github.com/Ajith498</a:t>
            </a:r>
          </a:p>
          <a:p>
            <a:pPr lvl="0" algn="l">
              <a:lnSpc>
                <a:spcPct val="150000"/>
              </a:lnSpc>
            </a:pPr>
            <a:r>
              <a:rPr lang="en-US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https://github.com/ajithkumar175</a:t>
            </a:r>
          </a:p>
          <a:p>
            <a:pPr lvl="0" algn="l">
              <a:lnSpc>
                <a:spcPct val="150000"/>
              </a:lnSpc>
            </a:pPr>
            <a:r>
              <a:rPr lang="en-US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https://github.com/GnanaVigneshcse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385</Words>
  <Application>Microsoft Office PowerPoint</Application>
  <PresentationFormat>On-screen Show (16:9)</PresentationFormat>
  <Paragraphs>83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arial</vt:lpstr>
      <vt:lpstr>Times New Roman</vt:lpstr>
      <vt:lpstr>Noto Sans Symbols</vt:lpstr>
      <vt:lpstr>EB Garamond SemiBold</vt:lpstr>
      <vt:lpstr>Montserrat ExtraBold</vt:lpstr>
      <vt:lpstr>EB Garamond Medium</vt:lpstr>
      <vt:lpstr>Public Sans</vt:lpstr>
      <vt:lpstr>EB Garamond ExtraBold</vt:lpstr>
      <vt:lpstr>EB Garamond</vt:lpstr>
      <vt:lpstr>Calibri</vt:lpstr>
      <vt:lpstr>Simple Light</vt:lpstr>
      <vt:lpstr>PowerPoint Presentation</vt:lpstr>
      <vt:lpstr>Job Search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a karthick</cp:lastModifiedBy>
  <cp:revision>7</cp:revision>
  <dcterms:created xsi:type="dcterms:W3CDTF">2020-08-13T11:21:46Z</dcterms:created>
  <dcterms:modified xsi:type="dcterms:W3CDTF">2023-11-04T10:04:37Z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